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5F085B-9EDF-493D-A86B-B15E5753B05B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D2616DD-B5C7-4A12-92E4-080CAD7CC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Century Gothic" pitchFamily="34" charset="0"/>
              </a:rPr>
              <a:t>Project Partners Meeting</a:t>
            </a:r>
          </a:p>
          <a:p>
            <a:r>
              <a:rPr lang="en-US" sz="4000" dirty="0" smtClean="0">
                <a:latin typeface="Century Gothic" pitchFamily="34" charset="0"/>
              </a:rPr>
              <a:t>October 20</a:t>
            </a:r>
            <a:r>
              <a:rPr lang="en-US" sz="4000" baseline="30000" dirty="0" smtClean="0">
                <a:latin typeface="Century Gothic" pitchFamily="34" charset="0"/>
              </a:rPr>
              <a:t>th</a:t>
            </a:r>
            <a:r>
              <a:rPr lang="en-US" sz="4000" dirty="0" smtClean="0">
                <a:latin typeface="Century Gothic" pitchFamily="34" charset="0"/>
              </a:rPr>
              <a:t>, 2016</a:t>
            </a:r>
            <a:endParaRPr lang="en-US" sz="40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Eelgrass Management Plan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5791200" cy="1143000"/>
          </a:xfrm>
        </p:spPr>
        <p:txBody>
          <a:bodyPr/>
          <a:lstStyle/>
          <a:p>
            <a:r>
              <a:rPr lang="en-US" b="1" dirty="0" smtClean="0">
                <a:latin typeface="Century Gothic" pitchFamily="34" charset="0"/>
              </a:rPr>
              <a:t>Agenda</a:t>
            </a:r>
            <a:endParaRPr lang="en-US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828800"/>
            <a:ext cx="7315200" cy="4449763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Century Gothic" pitchFamily="34" charset="0"/>
              </a:rPr>
              <a:t>Introductions</a:t>
            </a:r>
          </a:p>
          <a:p>
            <a:r>
              <a:rPr lang="en-US" sz="4000" dirty="0" smtClean="0">
                <a:latin typeface="Century Gothic" pitchFamily="34" charset="0"/>
              </a:rPr>
              <a:t>Management Plan Context </a:t>
            </a:r>
          </a:p>
          <a:p>
            <a:r>
              <a:rPr lang="en-US" sz="4000" dirty="0" smtClean="0">
                <a:latin typeface="Century Gothic" pitchFamily="34" charset="0"/>
              </a:rPr>
              <a:t>Grant Work Plan Review</a:t>
            </a:r>
          </a:p>
          <a:p>
            <a:r>
              <a:rPr lang="en-US" sz="4000" dirty="0" smtClean="0">
                <a:latin typeface="Century Gothic" pitchFamily="34" charset="0"/>
              </a:rPr>
              <a:t>Plan Development Process</a:t>
            </a:r>
          </a:p>
          <a:p>
            <a:r>
              <a:rPr lang="en-US" sz="4000" dirty="0" smtClean="0">
                <a:latin typeface="Century Gothic" pitchFamily="34" charset="0"/>
              </a:rPr>
              <a:t>Closing</a:t>
            </a:r>
            <a:endParaRPr lang="en-US" sz="40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Grant 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Minimum of 5 collaborator partner meetings </a:t>
            </a:r>
          </a:p>
          <a:p>
            <a:r>
              <a:rPr lang="en-US" dirty="0" smtClean="0"/>
              <a:t>First public meeting tonight (5-6:30 at </a:t>
            </a:r>
            <a:r>
              <a:rPr lang="en-US" dirty="0" err="1" smtClean="0"/>
              <a:t>Wharfinger</a:t>
            </a:r>
            <a:r>
              <a:rPr lang="en-US" dirty="0" smtClean="0"/>
              <a:t> Building)</a:t>
            </a:r>
          </a:p>
          <a:p>
            <a:r>
              <a:rPr lang="en-US" dirty="0" smtClean="0"/>
              <a:t>2 drafts to be reviewed and one final plan</a:t>
            </a:r>
          </a:p>
          <a:p>
            <a:r>
              <a:rPr lang="en-US" dirty="0" smtClean="0"/>
              <a:t>Content developed to go on Harbor District webpage</a:t>
            </a:r>
          </a:p>
          <a:p>
            <a:r>
              <a:rPr lang="en-US" dirty="0" smtClean="0"/>
              <a:t>Final public meeting, once final plan developed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331" y="304800"/>
            <a:ext cx="7772400" cy="1143000"/>
          </a:xfrm>
        </p:spPr>
        <p:txBody>
          <a:bodyPr/>
          <a:lstStyle/>
          <a:p>
            <a:r>
              <a:rPr lang="en-US" b="1" dirty="0" smtClean="0"/>
              <a:t>Project Partners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Humboldt Bay Harbor, Recreation, and Conservation District (160 hour commitment)</a:t>
            </a:r>
          </a:p>
          <a:p>
            <a:r>
              <a:rPr lang="en-US" dirty="0" smtClean="0"/>
              <a:t>Humboldt </a:t>
            </a:r>
            <a:r>
              <a:rPr lang="en-US" dirty="0" err="1" smtClean="0"/>
              <a:t>Baykeeper</a:t>
            </a:r>
            <a:r>
              <a:rPr lang="en-US" dirty="0" smtClean="0"/>
              <a:t> (20 hour commitment)</a:t>
            </a:r>
          </a:p>
          <a:p>
            <a:r>
              <a:rPr lang="en-US" dirty="0" smtClean="0"/>
              <a:t>California Coastal Conservancy (50 hour commitment)</a:t>
            </a:r>
          </a:p>
          <a:p>
            <a:r>
              <a:rPr lang="en-US" dirty="0" smtClean="0"/>
              <a:t>City of Eureka (40 hour commitment)</a:t>
            </a:r>
          </a:p>
          <a:p>
            <a:r>
              <a:rPr lang="en-US" dirty="0" smtClean="0"/>
              <a:t>City of Arcata (30 hour commitment)</a:t>
            </a:r>
          </a:p>
          <a:p>
            <a:r>
              <a:rPr lang="en-US" dirty="0" smtClean="0"/>
              <a:t>Humboldt County (20 hour commitment)</a:t>
            </a:r>
          </a:p>
          <a:p>
            <a:r>
              <a:rPr lang="en-US" dirty="0" smtClean="0"/>
              <a:t>Wiyot Tribe (80 hour commitment)</a:t>
            </a:r>
          </a:p>
          <a:p>
            <a:r>
              <a:rPr lang="en-US" dirty="0" smtClean="0"/>
              <a:t>Hog Island Oyster Company (50 hour commitment)</a:t>
            </a:r>
          </a:p>
          <a:p>
            <a:r>
              <a:rPr lang="en-US" dirty="0" smtClean="0"/>
              <a:t>NOAA (140 hour commitment)</a:t>
            </a:r>
          </a:p>
          <a:p>
            <a:r>
              <a:rPr lang="en-US" dirty="0" smtClean="0"/>
              <a:t>California Coastal Commission (70 hour commitment)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Plan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0772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Describe our current understanding of baseline conditions of eelgrass in Humboldt Bay, identify key information gaps in our knowledge, and determine research priorities for eelgrass management in Humboldt Bay.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Develop </a:t>
            </a:r>
            <a:r>
              <a:rPr lang="en-US" dirty="0">
                <a:latin typeface="Century Gothic" pitchFamily="34" charset="0"/>
              </a:rPr>
              <a:t>Humboldt Bay </a:t>
            </a:r>
            <a:r>
              <a:rPr lang="en-US" dirty="0" smtClean="0">
                <a:latin typeface="Century Gothic" pitchFamily="34" charset="0"/>
              </a:rPr>
              <a:t>eelgrass management process that: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Achieves conservation of eelgrass and the ecosystem and wetland functions that eelgrass provides in Humboldt Bay.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Facilitates predictable and coordinated processing of regulatory approvals by all agencies with regulatory authority over eelgrass in Humboldt Bay.</a:t>
            </a:r>
          </a:p>
          <a:p>
            <a:pPr marL="788670" lvl="1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dirty="0" smtClean="0">
                <a:latin typeface="Century Gothic" pitchFamily="34" charset="0"/>
              </a:rPr>
              <a:t>Provides a bay wide approach for avoiding, minimizing and mitigating impacts of different activities on eelgrass.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5240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Plan purpose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 Related planning and conservation efforts.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The existing regulatory process for eelgrass impacts.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Broader spatial context, including Pacific Flyway and upland activities affecting water quality.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Eelgrass distribution, abundance and wetland/ecological functions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Anthropogenic threats to eelgrass.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Contents Continued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077200" cy="4572000"/>
          </a:xfrm>
        </p:spPr>
        <p:txBody>
          <a:bodyPr>
            <a:normAutofit/>
          </a:bodyPr>
          <a:lstStyle/>
          <a:p>
            <a:r>
              <a:rPr lang="en-US" dirty="0"/>
              <a:t>Sea Level Rise </a:t>
            </a:r>
            <a:r>
              <a:rPr lang="en-US" dirty="0" smtClean="0"/>
              <a:t>and ocean acidification considerations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Eelgrass management goals and objectives.</a:t>
            </a:r>
          </a:p>
          <a:p>
            <a:r>
              <a:rPr lang="en-US" dirty="0" smtClean="0"/>
              <a:t>A bay-wide approach for avoiding, minimizing and mitigating impacts, including short‐term and long‐term management strategies.</a:t>
            </a:r>
          </a:p>
          <a:p>
            <a:r>
              <a:rPr lang="en-US" dirty="0" smtClean="0"/>
              <a:t>Eelgrass research and monitoring.</a:t>
            </a:r>
          </a:p>
          <a:p>
            <a:r>
              <a:rPr lang="en-US" dirty="0" smtClean="0"/>
              <a:t>Eelgrass conservation opportunities and priorities.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76A676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110</TotalTime>
  <Words>339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Century Gothic</vt:lpstr>
      <vt:lpstr>Franklin Gothic Book</vt:lpstr>
      <vt:lpstr>Perpetua</vt:lpstr>
      <vt:lpstr>Wingdings 2</vt:lpstr>
      <vt:lpstr>Equity</vt:lpstr>
      <vt:lpstr>Eelgrass Management Plan</vt:lpstr>
      <vt:lpstr>Agenda</vt:lpstr>
      <vt:lpstr>Grant Overview</vt:lpstr>
      <vt:lpstr>Project Partners</vt:lpstr>
      <vt:lpstr>Management Plan Objectives</vt:lpstr>
      <vt:lpstr>Plan Contents</vt:lpstr>
      <vt:lpstr>Plan Contents Continued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West</dc:creator>
  <cp:lastModifiedBy>PW Partners</cp:lastModifiedBy>
  <cp:revision>14</cp:revision>
  <dcterms:created xsi:type="dcterms:W3CDTF">2016-10-18T19:57:39Z</dcterms:created>
  <dcterms:modified xsi:type="dcterms:W3CDTF">2016-10-19T23:08:50Z</dcterms:modified>
</cp:coreProperties>
</file>