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5F085B-9EDF-493D-A86B-B15E5753B05B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Public Workshop</a:t>
            </a:r>
          </a:p>
          <a:p>
            <a:r>
              <a:rPr lang="en-US" sz="4000" dirty="0" smtClean="0">
                <a:latin typeface="Century Gothic" pitchFamily="34" charset="0"/>
              </a:rPr>
              <a:t>October 20</a:t>
            </a:r>
            <a:r>
              <a:rPr lang="en-US" sz="4000" baseline="30000" dirty="0" smtClean="0">
                <a:latin typeface="Century Gothic" pitchFamily="34" charset="0"/>
              </a:rPr>
              <a:t>th</a:t>
            </a:r>
            <a:r>
              <a:rPr lang="en-US" sz="4000" dirty="0" smtClean="0">
                <a:latin typeface="Century Gothic" pitchFamily="34" charset="0"/>
              </a:rPr>
              <a:t>, 2016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Eelgrass Management Plan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791200" cy="1143000"/>
          </a:xfrm>
        </p:spPr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Agenda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315200" cy="444976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entury Gothic" pitchFamily="34" charset="0"/>
              </a:rPr>
              <a:t>Introductions</a:t>
            </a:r>
          </a:p>
          <a:p>
            <a:r>
              <a:rPr lang="en-US" sz="4000" dirty="0" smtClean="0">
                <a:latin typeface="Century Gothic" pitchFamily="34" charset="0"/>
              </a:rPr>
              <a:t>Context of Plan/Past Work</a:t>
            </a:r>
          </a:p>
          <a:p>
            <a:r>
              <a:rPr lang="en-US" sz="4000" dirty="0" smtClean="0">
                <a:latin typeface="Century Gothic" pitchFamily="34" charset="0"/>
              </a:rPr>
              <a:t>Plan Development Overview</a:t>
            </a:r>
          </a:p>
          <a:p>
            <a:r>
              <a:rPr lang="en-US" sz="4000" dirty="0" smtClean="0">
                <a:latin typeface="Century Gothic" pitchFamily="34" charset="0"/>
              </a:rPr>
              <a:t>Public Feedback and Comments</a:t>
            </a:r>
          </a:p>
          <a:p>
            <a:r>
              <a:rPr lang="en-US" sz="4000" dirty="0" smtClean="0">
                <a:latin typeface="Century Gothic" pitchFamily="34" charset="0"/>
              </a:rPr>
              <a:t>Closing</a:t>
            </a:r>
            <a:endParaRPr lang="en-US" sz="40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Grant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Collaborator partner meetings </a:t>
            </a:r>
          </a:p>
          <a:p>
            <a:r>
              <a:rPr lang="en-US" dirty="0" smtClean="0"/>
              <a:t>First public meeting tonight (5-6:30 at </a:t>
            </a:r>
            <a:r>
              <a:rPr lang="en-US" dirty="0" err="1" smtClean="0"/>
              <a:t>Wharfinger</a:t>
            </a:r>
            <a:r>
              <a:rPr lang="en-US" dirty="0" smtClean="0"/>
              <a:t> Building)</a:t>
            </a:r>
          </a:p>
          <a:p>
            <a:r>
              <a:rPr lang="en-US" dirty="0" smtClean="0"/>
              <a:t>Develop drafts with project partners and regulatory agencies</a:t>
            </a:r>
          </a:p>
          <a:p>
            <a:r>
              <a:rPr lang="en-US" dirty="0" smtClean="0"/>
              <a:t>Content developed to go on Harbor District webpage</a:t>
            </a:r>
          </a:p>
          <a:p>
            <a:r>
              <a:rPr lang="en-US" dirty="0" smtClean="0"/>
              <a:t>Final public meeting, once final plan developed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Project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Humboldt Bay Harbor, Recreation, and Conservation District</a:t>
            </a:r>
          </a:p>
          <a:p>
            <a:r>
              <a:rPr lang="en-US" dirty="0" smtClean="0"/>
              <a:t>Humboldt </a:t>
            </a:r>
            <a:r>
              <a:rPr lang="en-US" dirty="0" err="1" smtClean="0"/>
              <a:t>Baykeeper</a:t>
            </a:r>
            <a:endParaRPr lang="en-US" dirty="0" smtClean="0"/>
          </a:p>
          <a:p>
            <a:r>
              <a:rPr lang="en-US" dirty="0" smtClean="0"/>
              <a:t>California Coastal Conservancy</a:t>
            </a:r>
          </a:p>
          <a:p>
            <a:r>
              <a:rPr lang="en-US" dirty="0" smtClean="0"/>
              <a:t>City of Eureka</a:t>
            </a:r>
          </a:p>
          <a:p>
            <a:r>
              <a:rPr lang="en-US" dirty="0" smtClean="0"/>
              <a:t>City of Arcata</a:t>
            </a:r>
          </a:p>
          <a:p>
            <a:r>
              <a:rPr lang="en-US" dirty="0" smtClean="0"/>
              <a:t>Humboldt County</a:t>
            </a:r>
          </a:p>
          <a:p>
            <a:r>
              <a:rPr lang="en-US" dirty="0" smtClean="0"/>
              <a:t>Wiyot Tribe</a:t>
            </a:r>
          </a:p>
          <a:p>
            <a:r>
              <a:rPr lang="en-US" dirty="0" smtClean="0"/>
              <a:t>Hog Island Oyster Company</a:t>
            </a:r>
          </a:p>
          <a:p>
            <a:r>
              <a:rPr lang="en-US" dirty="0" smtClean="0"/>
              <a:t>NOAA</a:t>
            </a:r>
          </a:p>
          <a:p>
            <a:r>
              <a:rPr lang="en-US" dirty="0" smtClean="0"/>
              <a:t>California Coastal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Plan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724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Understanding of baseline conditions in Humboldt Bay. Identify key information gaps, and determine research priorities for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Plan Objectives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Develop a management process that: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Achieves conservation of eelgrass and the ecosystem functions it provides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Facilitates predictable and coordinated processing of regulatory approvals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dirty="0" smtClean="0">
                <a:latin typeface="Century Gothic" pitchFamily="34" charset="0"/>
              </a:rPr>
              <a:t>A bay wide consistent approach for managing impacts on eelgrass.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76A676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198</TotalTime>
  <Words>159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Eelgrass Management Plan</vt:lpstr>
      <vt:lpstr>Agenda</vt:lpstr>
      <vt:lpstr>Grant Overview</vt:lpstr>
      <vt:lpstr>Project Partners</vt:lpstr>
      <vt:lpstr>Management Plan Objectives</vt:lpstr>
      <vt:lpstr>Management Plan Objectives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West</dc:creator>
  <cp:lastModifiedBy>Sarah West</cp:lastModifiedBy>
  <cp:revision>27</cp:revision>
  <dcterms:created xsi:type="dcterms:W3CDTF">2016-10-18T19:57:39Z</dcterms:created>
  <dcterms:modified xsi:type="dcterms:W3CDTF">2016-10-20T23:04:32Z</dcterms:modified>
</cp:coreProperties>
</file>